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75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76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28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9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0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0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4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0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9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51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4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7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1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A3A3C-4E88-4018-9303-4D4697588730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390D-9AA3-4FF8-9128-7EC0E43A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2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google.com/url?sa=i&amp;rct=j&amp;q=&amp;esrc=s&amp;source=images&amp;cd=&amp;cad=rja&amp;uact=8&amp;ved=0ahUKEwjowtPT_bzVAhWjx4MKHb7gCeMQjRwIBw&amp;url=https://twicopy.org/RobertLepenies/&amp;psig=AFQjCNHzGky2Yf63bGmvEY4lWxyZq3Cs3A&amp;ust=150191557209081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://www.google.com/url?sa=i&amp;rct=j&amp;q=&amp;esrc=s&amp;source=images&amp;cd=&amp;cad=rja&amp;uact=8&amp;ved=0ahUKEwi0o9fo-LzVAhUh6oMKHe1CDLIQjRwIBw&amp;url=http://www.iconsdb.com/green-icons/checkmark-icon.html&amp;psig=AFQjCNHTKb_fIqbYXnntv9ZZssYopUYwQA&amp;ust=150191427175684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/url?sa=i&amp;rct=j&amp;q=&amp;esrc=s&amp;source=images&amp;cd=&amp;cad=rja&amp;uact=8&amp;ved=0ahUKEwjg8sGA-rzVAhUJ_IMKHaBZBCwQjRwIBw&amp;url=http://www.mars-one.com/about-mars-one/team/bas-lansdorp&amp;psig=AFQjCNFTbvs-u1cusiiMnRVupTy9OP9svA&amp;ust=150191441328068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hyperlink" Target="http://www.google.com/url?sa=i&amp;rct=j&amp;q=&amp;esrc=s&amp;source=images&amp;cd=&amp;cad=rja&amp;uact=8&amp;ved=0ahUKEwjT5amc-rzVAhWDz4MKHYclDngQjRwIBw&amp;url=http://www.nytimes.com/2008/10/19/business/media/19reality.html&amp;psig=AFQjCNEj7e13MKskV9MyjhrZRIXaV8Jjlg&amp;ust=150191464341633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com/url?sa=i&amp;rct=j&amp;q=&amp;esrc=s&amp;source=images&amp;cd=&amp;cad=rja&amp;uact=8&amp;ved=0ahUKEwj9_Kve-rzVAhUp4YMKHe-KASIQjRwIBw&amp;url=https://www.wowamazing.com/lifestyle/gadgets/16-crazy-inventions-can-makes-life-easier/&amp;psig=AFQjCNGYIQXQA7qYZJMtLN8ew5wtO0eJ6Q&amp;ust=1501914750799469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hyperlink" Target="http://www.google.com/url?sa=i&amp;rct=j&amp;q=&amp;esrc=s&amp;source=images&amp;cd=&amp;cad=rja&amp;uact=8&amp;ved=0ahUKEwjPorqG_bzVAhWK54MKHeu6C7wQjRwIBw&amp;url=http://tactivedigital.com/products/seo-web-design/&amp;psig=AFQjCNEBgIFS3_xKti5Qy5nIvMNWrg3eEA&amp;ust=150191539725335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hyperlink" Target="http://www.google.com/url?sa=i&amp;rct=j&amp;q=&amp;esrc=s&amp;source=images&amp;cd=&amp;cad=rja&amp;uact=8&amp;ved=0ahUKEwizv7Df-7zVAhWZ2YMKHZhjCJ8QjRwIBw&amp;url=http://tvtropes.org/pmwiki/pmwiki.php/Main/Unobtainium&amp;psig=AFQjCNEBqteg7I29Emw-20hQ1xR8-wrwHA&amp;ust=150191505856097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jcybaX_LzVAhUIzIMKHf0PBCwQjRwIBw&amp;url=http://www.arizonaskiesmeteorites.com/AZ_Skies_Links/Jewelry/&amp;psig=AFQjCNFeHe8wBdkvybnubIg-0lIkFqvHsg&amp;ust=1501915159980104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://www.google.com/url?sa=i&amp;rct=j&amp;q=&amp;esrc=s&amp;source=images&amp;cd=&amp;cad=rja&amp;uact=8&amp;ved=0ahUKEwjT79Pu-7zVAhVM1oMKHcfIDjUQjRwIBw&amp;url=http://metorus.deviantart.com/art/Diamonds-On-Mars-193066232&amp;psig=AFQjCNGRqWzA7Uj5VBycGKvHj-4_8GtgJQ&amp;ust=1501915088281803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com/url?sa=i&amp;rct=j&amp;q=&amp;esrc=s&amp;source=images&amp;cd=&amp;cad=rja&amp;uact=8&amp;ved=0ahUKEwjNwq24_bzVAhVK5IMKHXpHD2AQjRwIBw&amp;url=https://www.engadget.com/2016/09/27/spacex-elon-musk-mars-mission-details/&amp;psig=AFQjCNF0-PBhcv0QCUgDiCfsoqgeJJtPvw&amp;ust=1501915510554642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cdn4.digitaltrends.com/image/mars-colony-1526x1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9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spacex ict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6" r="20360"/>
          <a:stretch/>
        </p:blipFill>
        <p:spPr bwMode="auto">
          <a:xfrm>
            <a:off x="2286000" y="1905000"/>
            <a:ext cx="4479758" cy="429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" y="87766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Elon’s Business Case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71700"/>
            <a:ext cx="4331724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412394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999"/>
            <a:ext cx="4495800" cy="250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>
            <a:spAutoFit/>
          </a:bodyPr>
          <a:lstStyle/>
          <a:p>
            <a:r>
              <a:rPr lang="en-US" dirty="0"/>
              <a:t>http://www.theafronews.com/wp-content/uploads/2014/09/retirees.jpg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475" y="2495169"/>
            <a:ext cx="3575050" cy="251399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679">
            <a:off x="4724400" y="1524000"/>
            <a:ext cx="2971800" cy="2971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r="3906"/>
          <a:stretch/>
        </p:blipFill>
        <p:spPr bwMode="auto">
          <a:xfrm rot="555447">
            <a:off x="762000" y="838200"/>
            <a:ext cx="3094006" cy="21717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0"/>
          <a:stretch/>
        </p:blipFill>
        <p:spPr bwMode="auto">
          <a:xfrm>
            <a:off x="4533900" y="3699412"/>
            <a:ext cx="3352800" cy="2543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928">
            <a:off x="457200" y="3752166"/>
            <a:ext cx="3251200" cy="2438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2878">
            <a:off x="3505200" y="494957"/>
            <a:ext cx="3086442" cy="205808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585">
            <a:off x="3299000" y="4004212"/>
            <a:ext cx="4762500" cy="22383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964531"/>
            <a:ext cx="4391144" cy="29289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2554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http://www.fandom.ru/about_fan/stamps/guinea_2006_einstein_mi_4287a_4289a_ill.jpg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385763"/>
            <a:ext cx="3861593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54" y="385763"/>
            <a:ext cx="3977469" cy="304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3583311"/>
            <a:ext cx="4451106" cy="27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" r="4487"/>
          <a:stretch/>
        </p:blipFill>
        <p:spPr bwMode="auto">
          <a:xfrm>
            <a:off x="5151167" y="3583311"/>
            <a:ext cx="3359786" cy="27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6154" y="2895600"/>
            <a:ext cx="3861593" cy="533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48555" y="2932331"/>
            <a:ext cx="3977468" cy="533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0985" y="5823448"/>
            <a:ext cx="4486275" cy="533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51167" y="5823448"/>
            <a:ext cx="3359788" cy="533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6154" y="2945249"/>
            <a:ext cx="386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Public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48555" y="2930769"/>
            <a:ext cx="3962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Intl</a:t>
            </a:r>
            <a:r>
              <a:rPr lang="en-US" sz="2800" b="1" dirty="0" smtClean="0">
                <a:solidFill>
                  <a:schemeClr val="bg1"/>
                </a:solidFill>
              </a:rPr>
              <a:t> &amp; Very wealthy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986" y="5786717"/>
            <a:ext cx="448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Very wealthy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51167" y="5786717"/>
            <a:ext cx="33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</a:t>
            </a:r>
            <a:r>
              <a:rPr lang="en-US" sz="2800" b="1" dirty="0" smtClean="0">
                <a:solidFill>
                  <a:schemeClr val="bg1"/>
                </a:solidFill>
              </a:rPr>
              <a:t>ealthy &amp; Workers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154" y="385763"/>
            <a:ext cx="3861593" cy="307996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48555" y="385763"/>
            <a:ext cx="3977468" cy="307996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86154" y="3592085"/>
            <a:ext cx="4451106" cy="27178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151168" y="3592098"/>
            <a:ext cx="3359786" cy="27178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87766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Amenities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057400"/>
            <a:ext cx="9144001" cy="406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87766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Amenities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35977" cy="257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51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871"/>
            <a:ext cx="9144000" cy="609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87766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The  Mars  Retirement  Experience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ettlement.arc.nasa.gov/Kalpana/Kalpana-10-Bb2-2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52601"/>
            <a:ext cx="914400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icdn4.digitaltrends.com/image/mars-colony-1526x1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0" y="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.imgur.com/WICeDN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34" y="-5080"/>
            <a:ext cx="5249966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286000"/>
            <a:ext cx="9144000" cy="1862048"/>
          </a:xfrm>
          <a:prstGeom prst="rect">
            <a:avLst/>
          </a:prstGeom>
          <a:noFill/>
          <a:effectLst>
            <a:glow rad="393700">
              <a:schemeClr val="tx1">
                <a:alpha val="40000"/>
              </a:schemeClr>
            </a:glow>
            <a:softEdge rad="203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/>
              <a:t>Sustainability</a:t>
            </a:r>
            <a:endParaRPr lang="en-US" sz="11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1440" y="223520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chemeClr val="bg1"/>
                </a:solidFill>
              </a:rPr>
              <a:t>Sustainability</a:t>
            </a:r>
            <a:endParaRPr lang="en-US" sz="1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alspace.spb.ru/index209-3.file/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4"/>
          <a:stretch/>
        </p:blipFill>
        <p:spPr bwMode="auto">
          <a:xfrm>
            <a:off x="609600" y="1600200"/>
            <a:ext cx="2861733" cy="304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&quot;No&quot; Symbol 1"/>
          <p:cNvSpPr/>
          <p:nvPr/>
        </p:nvSpPr>
        <p:spPr>
          <a:xfrm>
            <a:off x="1219200" y="2209800"/>
            <a:ext cx="2032000" cy="2032000"/>
          </a:xfrm>
          <a:prstGeom prst="noSmoking">
            <a:avLst>
              <a:gd name="adj" fmla="val 1202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6" name="Picture 4" descr="http://cdn3.thr.com/sites/default/files/imagecache/list_landscape_960x541/2015/11/df-20590r_rgb_-_h_2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8"/>
          <a:stretch/>
        </p:blipFill>
        <p:spPr bwMode="auto">
          <a:xfrm>
            <a:off x="4091287" y="1600200"/>
            <a:ext cx="4443113" cy="304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e result for green check mark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385888"/>
            <a:ext cx="28956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clker.com/cliparts/Y/b/Z/0/l/C/light-green-check-mark-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40293"/>
            <a:ext cx="2119230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105400"/>
            <a:ext cx="2861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Meteorites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2467" y="5105400"/>
            <a:ext cx="446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Media rights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87766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Media rights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Image result for bas lansdor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73311"/>
            <a:ext cx="3705225" cy="25082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reality tv survivor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2" r="5582"/>
          <a:stretch/>
        </p:blipFill>
        <p:spPr bwMode="auto">
          <a:xfrm>
            <a:off x="4876800" y="2673311"/>
            <a:ext cx="3407343" cy="25082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87766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Paid Exploration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s://vistanews.ru/uploads/posts/2017-02/medium/1487332769_116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4267200" cy="2844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87766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Inventor’s Colony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Image result for inven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4010025" cy="25050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web desig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3" y="2580911"/>
            <a:ext cx="3781427" cy="25149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unobtainiu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71" y="685800"/>
            <a:ext cx="2743200" cy="27432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mars diamond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86200"/>
            <a:ext cx="3666307" cy="2743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meteorite jewelry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01" y="685800"/>
            <a:ext cx="2478299" cy="27432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025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2077522"/>
            <a:ext cx="9143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 smtClean="0">
                <a:solidFill>
                  <a:schemeClr val="bg1"/>
                </a:solidFill>
              </a:rPr>
              <a:t>?</a:t>
            </a:r>
            <a:endParaRPr lang="en-US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elon presentation mar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869206" cy="365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" y="87766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Elon’s Business Case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5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40</Words>
  <Application>Microsoft Office PowerPoint</Application>
  <PresentationFormat>On-screen Show (4:3)</PresentationFormat>
  <Paragraphs>19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Concentra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doug.plata</dc:creator>
  <cp:lastModifiedBy>doug.plata</cp:lastModifiedBy>
  <cp:revision>14</cp:revision>
  <dcterms:created xsi:type="dcterms:W3CDTF">2017-08-04T06:10:55Z</dcterms:created>
  <dcterms:modified xsi:type="dcterms:W3CDTF">2017-08-04T11:15:46Z</dcterms:modified>
</cp:coreProperties>
</file>